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171" autoAdjust="0"/>
  </p:normalViewPr>
  <p:slideViewPr>
    <p:cSldViewPr>
      <p:cViewPr>
        <p:scale>
          <a:sx n="98" d="100"/>
          <a:sy n="98" d="100"/>
        </p:scale>
        <p:origin x="-558" y="27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AA30C-D564-4F9F-B464-F62559FAE26C}" type="datetimeFigureOut">
              <a:rPr lang="ko-KR" altLang="en-US" smtClean="0"/>
              <a:t>2015-06-19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6D6FC-0FAA-4DC7-A0AC-30474F79CB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24741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AA30C-D564-4F9F-B464-F62559FAE26C}" type="datetimeFigureOut">
              <a:rPr lang="ko-KR" altLang="en-US" smtClean="0"/>
              <a:t>2015-06-19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6D6FC-0FAA-4DC7-A0AC-30474F79CB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16410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AA30C-D564-4F9F-B464-F62559FAE26C}" type="datetimeFigureOut">
              <a:rPr lang="ko-KR" altLang="en-US" smtClean="0"/>
              <a:t>2015-06-19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6D6FC-0FAA-4DC7-A0AC-30474F79CB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09857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AA30C-D564-4F9F-B464-F62559FAE26C}" type="datetimeFigureOut">
              <a:rPr lang="ko-KR" altLang="en-US" smtClean="0"/>
              <a:t>2015-06-19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6D6FC-0FAA-4DC7-A0AC-30474F79CB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26469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AA30C-D564-4F9F-B464-F62559FAE26C}" type="datetimeFigureOut">
              <a:rPr lang="ko-KR" altLang="en-US" smtClean="0"/>
              <a:t>2015-06-19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6D6FC-0FAA-4DC7-A0AC-30474F79CB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018961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AA30C-D564-4F9F-B464-F62559FAE26C}" type="datetimeFigureOut">
              <a:rPr lang="ko-KR" altLang="en-US" smtClean="0"/>
              <a:t>2015-06-19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6D6FC-0FAA-4DC7-A0AC-30474F79CB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603274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AA30C-D564-4F9F-B464-F62559FAE26C}" type="datetimeFigureOut">
              <a:rPr lang="ko-KR" altLang="en-US" smtClean="0"/>
              <a:t>2015-06-19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6D6FC-0FAA-4DC7-A0AC-30474F79CB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80333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AA30C-D564-4F9F-B464-F62559FAE26C}" type="datetimeFigureOut">
              <a:rPr lang="ko-KR" altLang="en-US" smtClean="0"/>
              <a:t>2015-06-19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6D6FC-0FAA-4DC7-A0AC-30474F79CB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89621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AA30C-D564-4F9F-B464-F62559FAE26C}" type="datetimeFigureOut">
              <a:rPr lang="ko-KR" altLang="en-US" smtClean="0"/>
              <a:t>2015-06-19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6D6FC-0FAA-4DC7-A0AC-30474F79CB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751473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AA30C-D564-4F9F-B464-F62559FAE26C}" type="datetimeFigureOut">
              <a:rPr lang="ko-KR" altLang="en-US" smtClean="0"/>
              <a:t>2015-06-19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6D6FC-0FAA-4DC7-A0AC-30474F79CB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34090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AA30C-D564-4F9F-B464-F62559FAE26C}" type="datetimeFigureOut">
              <a:rPr lang="ko-KR" altLang="en-US" smtClean="0"/>
              <a:t>2015-06-19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6D6FC-0FAA-4DC7-A0AC-30474F79CB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568984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0AA30C-D564-4F9F-B464-F62559FAE26C}" type="datetimeFigureOut">
              <a:rPr lang="ko-KR" altLang="en-US" smtClean="0"/>
              <a:t>2015-06-19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F6D6FC-0FAA-4DC7-A0AC-30474F79CB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10601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1520" y="107340"/>
            <a:ext cx="48245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b="1" dirty="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◎</a:t>
            </a:r>
            <a:r>
              <a:rPr lang="en-US" altLang="ko-KR" b="1" dirty="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AM2 </a:t>
            </a:r>
            <a:r>
              <a:rPr lang="en-US" altLang="ko-KR" b="1" dirty="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C</a:t>
            </a:r>
            <a:endParaRPr lang="ko-KR" altLang="en-US" b="1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2696"/>
            <a:ext cx="8601075" cy="605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모서리가 둥근 사각형 설명선 7"/>
          <p:cNvSpPr/>
          <p:nvPr/>
        </p:nvSpPr>
        <p:spPr>
          <a:xfrm>
            <a:off x="1243309" y="3212976"/>
            <a:ext cx="2250504" cy="709874"/>
          </a:xfrm>
          <a:prstGeom prst="wedgeRoundRectCallout">
            <a:avLst>
              <a:gd name="adj1" fmla="val -37292"/>
              <a:gd name="adj2" fmla="val -80923"/>
              <a:gd name="adj3" fmla="val 16667"/>
            </a:avLst>
          </a:prstGeom>
          <a:solidFill>
            <a:srgbClr val="FFF18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 smtClean="0">
                <a:solidFill>
                  <a:schemeClr val="tx1"/>
                </a:solidFill>
              </a:rPr>
              <a:t>T+I+1/2stroke</a:t>
            </a:r>
            <a:r>
              <a:rPr lang="ko-KR" altLang="en-US" sz="1000" dirty="0" smtClean="0">
                <a:solidFill>
                  <a:schemeClr val="tx1"/>
                </a:solidFill>
              </a:rPr>
              <a:t> </a:t>
            </a:r>
            <a:r>
              <a:rPr lang="en-US" altLang="ko-KR" sz="1000" dirty="0" smtClean="0">
                <a:solidFill>
                  <a:schemeClr val="tx1"/>
                </a:solidFill>
              </a:rPr>
              <a:t>=&gt; </a:t>
            </a:r>
            <a:r>
              <a:rPr lang="en-US" altLang="ko-KR" sz="1000" dirty="0">
                <a:solidFill>
                  <a:schemeClr val="tx1"/>
                </a:solidFill>
              </a:rPr>
              <a:t>T1+I+1/2stroke</a:t>
            </a:r>
          </a:p>
          <a:p>
            <a:pPr algn="ctr"/>
            <a:r>
              <a:rPr lang="en-US" altLang="ko-KR" sz="1000" dirty="0" err="1">
                <a:solidFill>
                  <a:schemeClr val="tx1"/>
                </a:solidFill>
              </a:rPr>
              <a:t>LT+I+stroke</a:t>
            </a:r>
            <a:r>
              <a:rPr lang="en-US" altLang="ko-KR" sz="1000" dirty="0">
                <a:solidFill>
                  <a:schemeClr val="tx1"/>
                </a:solidFill>
              </a:rPr>
              <a:t>=&gt; LT1+I+stroke</a:t>
            </a:r>
            <a:endParaRPr lang="ko-KR" altLang="en-US" sz="1000" dirty="0">
              <a:solidFill>
                <a:schemeClr val="tx1"/>
              </a:solidFill>
            </a:endParaRPr>
          </a:p>
        </p:txBody>
      </p:sp>
      <p:sp>
        <p:nvSpPr>
          <p:cNvPr id="6" name="타원 5"/>
          <p:cNvSpPr/>
          <p:nvPr/>
        </p:nvSpPr>
        <p:spPr>
          <a:xfrm>
            <a:off x="1115616" y="2708920"/>
            <a:ext cx="792088" cy="2880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타원 6"/>
          <p:cNvSpPr/>
          <p:nvPr/>
        </p:nvSpPr>
        <p:spPr>
          <a:xfrm>
            <a:off x="5151320" y="4908346"/>
            <a:ext cx="792088" cy="2880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모서리가 둥근 사각형 설명선 8"/>
          <p:cNvSpPr/>
          <p:nvPr/>
        </p:nvSpPr>
        <p:spPr>
          <a:xfrm>
            <a:off x="5940152" y="5052362"/>
            <a:ext cx="1368152" cy="648072"/>
          </a:xfrm>
          <a:prstGeom prst="wedgeRoundRectCallout">
            <a:avLst>
              <a:gd name="adj1" fmla="val -62147"/>
              <a:gd name="adj2" fmla="val -51871"/>
              <a:gd name="adj3" fmla="val 16667"/>
            </a:avLst>
          </a:prstGeom>
          <a:solidFill>
            <a:srgbClr val="FFF18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 smtClean="0">
                <a:solidFill>
                  <a:schemeClr val="tx1"/>
                </a:solidFill>
              </a:rPr>
              <a:t>T =&gt; T1</a:t>
            </a:r>
          </a:p>
          <a:p>
            <a:pPr algn="ctr"/>
            <a:endParaRPr lang="en-US" altLang="ko-KR" sz="1000" dirty="0" smtClean="0">
              <a:solidFill>
                <a:schemeClr val="tx1"/>
              </a:solidFill>
            </a:endParaRPr>
          </a:p>
          <a:p>
            <a:pPr algn="ctr"/>
            <a:r>
              <a:rPr lang="en-US" altLang="ko-KR" sz="1000" dirty="0" smtClean="0">
                <a:solidFill>
                  <a:schemeClr val="tx1"/>
                </a:solidFill>
              </a:rPr>
              <a:t>LT =&gt; LT1</a:t>
            </a:r>
            <a:endParaRPr lang="ko-KR" altLang="en-US" sz="1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71138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950" y="447675"/>
            <a:ext cx="8420100" cy="596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51520" y="107340"/>
            <a:ext cx="48245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b="1" dirty="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◎</a:t>
            </a:r>
            <a:r>
              <a:rPr lang="en-US" altLang="ko-KR" b="1" dirty="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TCA </a:t>
            </a:r>
            <a:r>
              <a:rPr lang="ko-KR" altLang="en-US" b="1" dirty="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실린</a:t>
            </a:r>
            <a:r>
              <a:rPr lang="ko-KR" altLang="en-US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더</a:t>
            </a:r>
          </a:p>
        </p:txBody>
      </p:sp>
      <p:sp>
        <p:nvSpPr>
          <p:cNvPr id="5" name="타원 4"/>
          <p:cNvSpPr/>
          <p:nvPr/>
        </p:nvSpPr>
        <p:spPr>
          <a:xfrm>
            <a:off x="2555776" y="1052735"/>
            <a:ext cx="792088" cy="2880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타원 5"/>
          <p:cNvSpPr/>
          <p:nvPr/>
        </p:nvSpPr>
        <p:spPr>
          <a:xfrm>
            <a:off x="5004048" y="4509120"/>
            <a:ext cx="792088" cy="2880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타원 6"/>
          <p:cNvSpPr/>
          <p:nvPr/>
        </p:nvSpPr>
        <p:spPr>
          <a:xfrm>
            <a:off x="2678863" y="2359945"/>
            <a:ext cx="792088" cy="21602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모서리가 둥근 사각형 설명선 7"/>
          <p:cNvSpPr/>
          <p:nvPr/>
        </p:nvSpPr>
        <p:spPr>
          <a:xfrm>
            <a:off x="251520" y="1070540"/>
            <a:ext cx="2088232" cy="498953"/>
          </a:xfrm>
          <a:prstGeom prst="wedgeRoundRectCallout">
            <a:avLst>
              <a:gd name="adj1" fmla="val 65394"/>
              <a:gd name="adj2" fmla="val -17593"/>
              <a:gd name="adj3" fmla="val 16667"/>
            </a:avLst>
          </a:prstGeom>
          <a:solidFill>
            <a:srgbClr val="FFF18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 smtClean="0">
                <a:solidFill>
                  <a:schemeClr val="tx1"/>
                </a:solidFill>
              </a:rPr>
              <a:t>T+I+1/2stroke</a:t>
            </a:r>
            <a:r>
              <a:rPr lang="ko-KR" altLang="en-US" sz="1000" dirty="0" smtClean="0">
                <a:solidFill>
                  <a:schemeClr val="tx1"/>
                </a:solidFill>
              </a:rPr>
              <a:t> </a:t>
            </a:r>
            <a:r>
              <a:rPr lang="en-US" altLang="ko-KR" sz="1000" dirty="0" smtClean="0">
                <a:solidFill>
                  <a:schemeClr val="tx1"/>
                </a:solidFill>
              </a:rPr>
              <a:t>=&gt; T1+I+1/2stroke</a:t>
            </a:r>
          </a:p>
        </p:txBody>
      </p:sp>
      <p:sp>
        <p:nvSpPr>
          <p:cNvPr id="9" name="모서리가 둥근 사각형 설명선 8"/>
          <p:cNvSpPr/>
          <p:nvPr/>
        </p:nvSpPr>
        <p:spPr>
          <a:xfrm>
            <a:off x="5832140" y="4797152"/>
            <a:ext cx="1368152" cy="648072"/>
          </a:xfrm>
          <a:prstGeom prst="wedgeRoundRectCallout">
            <a:avLst>
              <a:gd name="adj1" fmla="val -62147"/>
              <a:gd name="adj2" fmla="val -51871"/>
              <a:gd name="adj3" fmla="val 16667"/>
            </a:avLst>
          </a:prstGeom>
          <a:solidFill>
            <a:srgbClr val="FFF18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 smtClean="0">
                <a:solidFill>
                  <a:schemeClr val="tx1"/>
                </a:solidFill>
              </a:rPr>
              <a:t>T =&gt; T1</a:t>
            </a:r>
          </a:p>
          <a:p>
            <a:pPr algn="ctr"/>
            <a:endParaRPr lang="en-US" altLang="ko-KR" sz="1000" dirty="0" smtClean="0">
              <a:solidFill>
                <a:schemeClr val="tx1"/>
              </a:solidFill>
            </a:endParaRPr>
          </a:p>
          <a:p>
            <a:pPr algn="ctr"/>
            <a:r>
              <a:rPr lang="en-US" altLang="ko-KR" sz="1000" dirty="0" smtClean="0">
                <a:solidFill>
                  <a:schemeClr val="tx1"/>
                </a:solidFill>
              </a:rPr>
              <a:t>LT =&gt; LT1</a:t>
            </a:r>
            <a:endParaRPr lang="ko-KR" altLang="en-US" sz="1000" dirty="0">
              <a:solidFill>
                <a:schemeClr val="tx1"/>
              </a:solidFill>
            </a:endParaRPr>
          </a:p>
        </p:txBody>
      </p:sp>
      <p:sp>
        <p:nvSpPr>
          <p:cNvPr id="10" name="모서리가 둥근 사각형 설명선 9"/>
          <p:cNvSpPr/>
          <p:nvPr/>
        </p:nvSpPr>
        <p:spPr>
          <a:xfrm>
            <a:off x="251520" y="2060848"/>
            <a:ext cx="2250504" cy="515120"/>
          </a:xfrm>
          <a:prstGeom prst="wedgeRoundRectCallout">
            <a:avLst>
              <a:gd name="adj1" fmla="val 62808"/>
              <a:gd name="adj2" fmla="val 49303"/>
              <a:gd name="adj3" fmla="val 16667"/>
            </a:avLst>
          </a:prstGeom>
          <a:solidFill>
            <a:srgbClr val="FFF18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 err="1" smtClean="0">
                <a:solidFill>
                  <a:schemeClr val="tx1"/>
                </a:solidFill>
              </a:rPr>
              <a:t>LT+I+stroke</a:t>
            </a:r>
            <a:r>
              <a:rPr lang="ko-KR" altLang="en-US" sz="1000" dirty="0" smtClean="0">
                <a:solidFill>
                  <a:schemeClr val="tx1"/>
                </a:solidFill>
              </a:rPr>
              <a:t> </a:t>
            </a:r>
            <a:r>
              <a:rPr lang="en-US" altLang="ko-KR" sz="1000" dirty="0" smtClean="0">
                <a:solidFill>
                  <a:schemeClr val="tx1"/>
                </a:solidFill>
              </a:rPr>
              <a:t>=&gt; LT1+I+stroke</a:t>
            </a:r>
            <a:endParaRPr lang="ko-KR" altLang="en-US" sz="1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95268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30</Words>
  <Application>Microsoft Office PowerPoint</Application>
  <PresentationFormat>화면 슬라이드 쇼(4:3)</PresentationFormat>
  <Paragraphs>12</Paragraphs>
  <Slides>2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테마</vt:lpstr>
      <vt:lpstr>PowerPoint 프레젠테이션</vt:lpstr>
      <vt:lpstr>PowerPoint 프레젠테이션</vt:lpstr>
    </vt:vector>
  </TitlesOfParts>
  <Company>Microsoft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Registered User</dc:creator>
  <cp:lastModifiedBy>TPC</cp:lastModifiedBy>
  <cp:revision>7</cp:revision>
  <dcterms:created xsi:type="dcterms:W3CDTF">2015-02-25T05:11:38Z</dcterms:created>
  <dcterms:modified xsi:type="dcterms:W3CDTF">2015-06-19T07:19:38Z</dcterms:modified>
</cp:coreProperties>
</file>